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0" r:id="rId3"/>
    <p:sldId id="275" r:id="rId4"/>
    <p:sldId id="267" r:id="rId5"/>
    <p:sldId id="281" r:id="rId6"/>
    <p:sldId id="257" r:id="rId7"/>
    <p:sldId id="284" r:id="rId8"/>
    <p:sldId id="283" r:id="rId9"/>
    <p:sldId id="282" r:id="rId10"/>
    <p:sldId id="256" r:id="rId11"/>
    <p:sldId id="260" r:id="rId12"/>
    <p:sldId id="265" r:id="rId13"/>
    <p:sldId id="259" r:id="rId14"/>
    <p:sldId id="264" r:id="rId15"/>
    <p:sldId id="268" r:id="rId16"/>
    <p:sldId id="266" r:id="rId17"/>
    <p:sldId id="274" r:id="rId18"/>
    <p:sldId id="272" r:id="rId19"/>
    <p:sldId id="273" r:id="rId20"/>
    <p:sldId id="269" r:id="rId21"/>
    <p:sldId id="270" r:id="rId22"/>
    <p:sldId id="285" r:id="rId23"/>
    <p:sldId id="286" r:id="rId2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C2BE"/>
    <a:srgbClr val="4D8A23"/>
    <a:srgbClr val="D56418"/>
    <a:srgbClr val="1E4C9F"/>
    <a:srgbClr val="3333FF"/>
    <a:srgbClr val="FF0000"/>
    <a:srgbClr val="63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0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66.png"/><Relationship Id="rId18" Type="http://schemas.microsoft.com/office/2017/06/relationships/model3d" Target="../media/model3d61.glb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microsoft.com/office/2017/06/relationships/model3d" Target="../media/model3d58.glb"/><Relationship Id="rId17" Type="http://schemas.openxmlformats.org/officeDocument/2006/relationships/image" Target="../media/image68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65.png"/><Relationship Id="rId24" Type="http://schemas.openxmlformats.org/officeDocument/2006/relationships/image" Target="../media/image72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microsoft.com/office/2017/06/relationships/model3d" Target="../media/model3d57.glb"/><Relationship Id="rId19" Type="http://schemas.openxmlformats.org/officeDocument/2006/relationships/image" Target="../media/image69.png"/><Relationship Id="rId4" Type="http://schemas.microsoft.com/office/2017/06/relationships/model3d" Target="../media/model3d54.glb"/><Relationship Id="rId9" Type="http://schemas.openxmlformats.org/officeDocument/2006/relationships/image" Target="../media/image64.png"/><Relationship Id="rId14" Type="http://schemas.microsoft.com/office/2017/06/relationships/model3d" Target="../media/model3d59.glb"/><Relationship Id="rId22" Type="http://schemas.microsoft.com/office/2017/06/relationships/model3d" Target="../media/model3d63.glb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microsoft.com/office/2017/06/relationships/model3d" Target="../media/model3d67.glb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66.glb"/><Relationship Id="rId13" Type="http://schemas.openxmlformats.org/officeDocument/2006/relationships/image" Target="../media/image78.png"/><Relationship Id="rId18" Type="http://schemas.microsoft.com/office/2017/06/relationships/model3d" Target="../media/model3d71.glb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17/06/relationships/model3d" Target="../media/model3d68.glb"/><Relationship Id="rId17" Type="http://schemas.openxmlformats.org/officeDocument/2006/relationships/image" Target="../media/image80.png"/><Relationship Id="rId2" Type="http://schemas.microsoft.com/office/2017/06/relationships/model3d" Target="../media/model3d54.glb"/><Relationship Id="rId16" Type="http://schemas.microsoft.com/office/2017/06/relationships/model3d" Target="../media/model3d70.glb"/><Relationship Id="rId20" Type="http://schemas.microsoft.com/office/2017/06/relationships/model3d" Target="../media/model3d7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5.glb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10" Type="http://schemas.microsoft.com/office/2017/06/relationships/model3d" Target="../media/model3d67.glb"/><Relationship Id="rId19" Type="http://schemas.openxmlformats.org/officeDocument/2006/relationships/image" Target="../media/image81.png"/><Relationship Id="rId4" Type="http://schemas.microsoft.com/office/2017/06/relationships/model3d" Target="../media/model3d64.glb"/><Relationship Id="rId9" Type="http://schemas.openxmlformats.org/officeDocument/2006/relationships/image" Target="../media/image76.png"/><Relationship Id="rId14" Type="http://schemas.microsoft.com/office/2017/06/relationships/model3d" Target="../media/model3d69.glb"/><Relationship Id="rId22" Type="http://schemas.microsoft.com/office/2017/06/relationships/model3d" Target="../media/model3d7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56.glb"/><Relationship Id="rId13" Type="http://schemas.openxmlformats.org/officeDocument/2006/relationships/image" Target="../media/image89.png"/><Relationship Id="rId18" Type="http://schemas.microsoft.com/office/2017/06/relationships/model3d" Target="../media/model3d61.glb"/><Relationship Id="rId26" Type="http://schemas.microsoft.com/office/2017/06/relationships/model3d" Target="../media/model3d71.glb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microsoft.com/office/2017/06/relationships/model3d" Target="../media/model3d58.glb"/><Relationship Id="rId17" Type="http://schemas.openxmlformats.org/officeDocument/2006/relationships/image" Target="../media/image91.png"/><Relationship Id="rId25" Type="http://schemas.openxmlformats.org/officeDocument/2006/relationships/image" Target="../media/image80.png"/><Relationship Id="rId2" Type="http://schemas.microsoft.com/office/2017/06/relationships/model3d" Target="../media/model3d53.glb"/><Relationship Id="rId16" Type="http://schemas.microsoft.com/office/2017/06/relationships/model3d" Target="../media/model3d60.glb"/><Relationship Id="rId20" Type="http://schemas.microsoft.com/office/2017/06/relationships/model3d" Target="../media/model3d62.glb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88.png"/><Relationship Id="rId24" Type="http://schemas.microsoft.com/office/2017/06/relationships/model3d" Target="../media/model3d70.glb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microsoft.com/office/2017/06/relationships/model3d" Target="../media/model3d72.glb"/><Relationship Id="rId10" Type="http://schemas.microsoft.com/office/2017/06/relationships/model3d" Target="../media/model3d57.glb"/><Relationship Id="rId19" Type="http://schemas.openxmlformats.org/officeDocument/2006/relationships/image" Target="../media/image92.png"/><Relationship Id="rId31" Type="http://schemas.openxmlformats.org/officeDocument/2006/relationships/image" Target="../media/image83.png"/><Relationship Id="rId4" Type="http://schemas.microsoft.com/office/2017/06/relationships/model3d" Target="../media/model3d54.glb"/><Relationship Id="rId9" Type="http://schemas.openxmlformats.org/officeDocument/2006/relationships/image" Target="../media/image87.png"/><Relationship Id="rId14" Type="http://schemas.microsoft.com/office/2017/06/relationships/model3d" Target="../media/model3d59.glb"/><Relationship Id="rId22" Type="http://schemas.microsoft.com/office/2017/06/relationships/model3d" Target="../media/model3d63.glb"/><Relationship Id="rId27" Type="http://schemas.openxmlformats.org/officeDocument/2006/relationships/image" Target="../media/image81.png"/><Relationship Id="rId30" Type="http://schemas.microsoft.com/office/2017/06/relationships/model3d" Target="../media/model3d73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6.glb"/><Relationship Id="rId13" Type="http://schemas.openxmlformats.org/officeDocument/2006/relationships/image" Target="../media/image108.png"/><Relationship Id="rId3" Type="http://schemas.openxmlformats.org/officeDocument/2006/relationships/image" Target="../media/image85.png"/><Relationship Id="rId7" Type="http://schemas.openxmlformats.org/officeDocument/2006/relationships/image" Target="../media/image105.png"/><Relationship Id="rId12" Type="http://schemas.microsoft.com/office/2017/06/relationships/model3d" Target="../media/model3d78.glb"/><Relationship Id="rId2" Type="http://schemas.microsoft.com/office/2017/06/relationships/model3d" Target="../media/model3d54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5.glb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microsoft.com/office/2017/06/relationships/model3d" Target="../media/model3d77.glb"/><Relationship Id="rId4" Type="http://schemas.microsoft.com/office/2017/06/relationships/model3d" Target="../media/model3d74.glb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82.glb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microsoft.com/office/2017/06/relationships/model3d" Target="../media/model3d79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0.png"/><Relationship Id="rId4" Type="http://schemas.microsoft.com/office/2017/06/relationships/model3d" Target="../media/model3d81.glb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microsoft.com/office/2017/06/relationships/model3d" Target="../media/model3d20.glb"/><Relationship Id="rId18" Type="http://schemas.openxmlformats.org/officeDocument/2006/relationships/image" Target="../media/image120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117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116.png"/><Relationship Id="rId19" Type="http://schemas.microsoft.com/office/2017/06/relationships/model3d" Target="../media/model3d23.glb"/><Relationship Id="rId4" Type="http://schemas.openxmlformats.org/officeDocument/2006/relationships/image" Target="../media/image113.png"/><Relationship Id="rId9" Type="http://schemas.microsoft.com/office/2017/06/relationships/model3d" Target="../media/model3d49.glb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18" Type="http://schemas.microsoft.com/office/2017/06/relationships/model3d" Target="../media/model3d80.glb"/><Relationship Id="rId3" Type="http://schemas.microsoft.com/office/2017/06/relationships/model3d" Target="../media/model3d54.glb"/><Relationship Id="rId7" Type="http://schemas.microsoft.com/office/2017/06/relationships/model3d" Target="../media/model3d75.glb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72.png"/><Relationship Id="rId16" Type="http://schemas.microsoft.com/office/2017/06/relationships/model3d" Target="../media/model3d7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microsoft.com/office/2017/06/relationships/model3d" Target="../media/model3d77.glb"/><Relationship Id="rId5" Type="http://schemas.microsoft.com/office/2017/06/relationships/model3d" Target="../media/model3d74.glb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microsoft.com/office/2017/06/relationships/model3d" Target="../media/model3d76.glb"/><Relationship Id="rId14" Type="http://schemas.microsoft.com/office/2017/06/relationships/model3d" Target="../media/model3d78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microsoft.com/office/2017/06/relationships/model3d" Target="../media/model3d47.glb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" Type="http://schemas.microsoft.com/office/2017/06/relationships/model3d" Target="../media/model3d83.glb"/><Relationship Id="rId21" Type="http://schemas.microsoft.com/office/2017/06/relationships/model3d" Target="../media/model3d24.glb"/><Relationship Id="rId7" Type="http://schemas.microsoft.com/office/2017/06/relationships/model3d" Target="../media/model3d85.glb"/><Relationship Id="rId12" Type="http://schemas.openxmlformats.org/officeDocument/2006/relationships/image" Target="../media/image136.png"/><Relationship Id="rId17" Type="http://schemas.microsoft.com/office/2017/06/relationships/model3d" Target="../media/model3d49.glb"/><Relationship Id="rId25" Type="http://schemas.microsoft.com/office/2017/06/relationships/model3d" Target="../media/model3d88.glb"/><Relationship Id="rId2" Type="http://schemas.openxmlformats.org/officeDocument/2006/relationships/image" Target="../media/image49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microsoft.com/office/2017/06/relationships/model3d" Target="../media/model3d46.glb"/><Relationship Id="rId24" Type="http://schemas.openxmlformats.org/officeDocument/2006/relationships/image" Target="../media/image142.png"/><Relationship Id="rId5" Type="http://schemas.microsoft.com/office/2017/06/relationships/model3d" Target="../media/model3d84.glb"/><Relationship Id="rId15" Type="http://schemas.microsoft.com/office/2017/06/relationships/model3d" Target="../media/model3d48.glb"/><Relationship Id="rId23" Type="http://schemas.microsoft.com/office/2017/06/relationships/model3d" Target="../media/model3d87.glb"/><Relationship Id="rId10" Type="http://schemas.openxmlformats.org/officeDocument/2006/relationships/image" Target="../media/image135.png"/><Relationship Id="rId19" Type="http://schemas.microsoft.com/office/2017/06/relationships/model3d" Target="../media/model3d23.glb"/><Relationship Id="rId4" Type="http://schemas.openxmlformats.org/officeDocument/2006/relationships/image" Target="../media/image132.png"/><Relationship Id="rId9" Type="http://schemas.microsoft.com/office/2017/06/relationships/model3d" Target="../media/model3d86.glb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17/06/relationships/model3d" Target="../media/model3d83.glb"/><Relationship Id="rId3" Type="http://schemas.microsoft.com/office/2017/06/relationships/model3d" Target="../media/model3d89.glb"/><Relationship Id="rId7" Type="http://schemas.microsoft.com/office/2017/06/relationships/model3d" Target="../media/model3d90.glb"/><Relationship Id="rId12" Type="http://schemas.openxmlformats.org/officeDocument/2006/relationships/image" Target="../media/image1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microsoft.com/office/2017/06/relationships/model3d" Target="../media/model3d92.glb"/><Relationship Id="rId5" Type="http://schemas.microsoft.com/office/2017/06/relationships/model3d" Target="../media/model3d85.glb"/><Relationship Id="rId10" Type="http://schemas.openxmlformats.org/officeDocument/2006/relationships/image" Target="../media/image146.png"/><Relationship Id="rId4" Type="http://schemas.openxmlformats.org/officeDocument/2006/relationships/image" Target="../media/image144.png"/><Relationship Id="rId9" Type="http://schemas.microsoft.com/office/2017/06/relationships/model3d" Target="../media/model3d91.glb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93.glb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6.glb"/><Relationship Id="rId21" Type="http://schemas.microsoft.com/office/2017/06/relationships/model3d" Target="../media/model3d24.glb"/><Relationship Id="rId7" Type="http://schemas.microsoft.com/office/2017/06/relationships/model3d" Target="../media/model3d48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17/06/relationships/model3d" Target="../media/model3d19.glb"/><Relationship Id="rId5" Type="http://schemas.microsoft.com/office/2017/06/relationships/model3d" Target="../media/model3d47.glb"/><Relationship Id="rId15" Type="http://schemas.microsoft.com/office/2017/06/relationships/model3d" Target="../media/model3d21.glb"/><Relationship Id="rId10" Type="http://schemas.openxmlformats.org/officeDocument/2006/relationships/image" Target="../media/image53.png"/><Relationship Id="rId19" Type="http://schemas.microsoft.com/office/2017/06/relationships/model3d" Target="../media/model3d23.glb"/><Relationship Id="rId4" Type="http://schemas.openxmlformats.org/officeDocument/2006/relationships/image" Target="../media/image50.png"/><Relationship Id="rId9" Type="http://schemas.microsoft.com/office/2017/06/relationships/model3d" Target="../media/model3d49.glb"/><Relationship Id="rId14" Type="http://schemas.openxmlformats.org/officeDocument/2006/relationships/image" Target="../media/image54.png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0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2.glb"/><Relationship Id="rId11" Type="http://schemas.openxmlformats.org/officeDocument/2006/relationships/image" Target="../media/image37.png"/><Relationship Id="rId5" Type="http://schemas.openxmlformats.org/officeDocument/2006/relationships/image" Target="../media/image59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1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E3B259-D089-27F9-CD63-528133DFCF51}"/>
              </a:ext>
            </a:extLst>
          </p:cNvPr>
          <p:cNvSpPr>
            <a:spLocks noChangeAspect="1"/>
          </p:cNvSpPr>
          <p:nvPr/>
        </p:nvSpPr>
        <p:spPr>
          <a:xfrm>
            <a:off x="3938954" y="1705708"/>
            <a:ext cx="2180492" cy="21804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E50D1-E98F-7690-202A-385293BFB622}"/>
              </a:ext>
            </a:extLst>
          </p:cNvPr>
          <p:cNvSpPr/>
          <p:nvPr/>
        </p:nvSpPr>
        <p:spPr>
          <a:xfrm>
            <a:off x="3210448" y="4006780"/>
            <a:ext cx="363750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18499</TotalTime>
  <Words>2571</Words>
  <Application>Microsoft Office PowerPoint</Application>
  <PresentationFormat>Custom</PresentationFormat>
  <Paragraphs>271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94</cp:revision>
  <cp:lastPrinted>2023-08-08T14:56:00Z</cp:lastPrinted>
  <dcterms:created xsi:type="dcterms:W3CDTF">2022-04-19T23:58:16Z</dcterms:created>
  <dcterms:modified xsi:type="dcterms:W3CDTF">2023-10-17T14:25:36Z</dcterms:modified>
</cp:coreProperties>
</file>